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5" r:id="rId9"/>
    <p:sldId id="286" r:id="rId10"/>
    <p:sldId id="287" r:id="rId11"/>
    <p:sldId id="28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ngimg.com/download/94408" TargetMode="External"/><Relationship Id="rId5" Type="http://schemas.openxmlformats.org/officeDocument/2006/relationships/hyperlink" Target="https://www.rawpixel.com/search/theft" TargetMode="External"/><Relationship Id="rId4" Type="http://schemas.openxmlformats.org/officeDocument/2006/relationships/image" Target="../media/image10.1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www.flickr.com/photos/140988606@N08/32192716655" TargetMode="Externa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sunlightfoundation.com/2014/07/17/no-less-disclosure-will-not-reduce-dark-money/" TargetMode="Externa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askleo.com/how_do_i_recover_my_data_after_a_computer_crash/" TargetMode="Externa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7307" y="1673524"/>
            <a:ext cx="4100417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DATA BREACH or DATA SCRAPE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4456" y="3992658"/>
            <a:ext cx="3509356" cy="520203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5792BA"/>
                </a:solidFill>
              </a:rPr>
              <a:t>the LinkedIn 2021 Data Leak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014AE-01BA-890F-693E-6361D6E9EFB6}"/>
              </a:ext>
            </a:extLst>
          </p:cNvPr>
          <p:cNvSpPr txBox="1"/>
          <p:nvPr/>
        </p:nvSpPr>
        <p:spPr>
          <a:xfrm>
            <a:off x="9413421" y="4803007"/>
            <a:ext cx="1710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CTEC-114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 Fall 2022</a:t>
            </a:r>
          </a:p>
          <a:p>
            <a:pPr algn="r"/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Jeffrey S. Walley 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638175"/>
            <a:ext cx="10353762" cy="1257300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What company was involved?</a:t>
            </a:r>
          </a:p>
        </p:txBody>
      </p:sp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DFC32A-C5D2-5480-D3FB-9661D10EC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1050" y="2124075"/>
            <a:ext cx="7162800" cy="424815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F052C9-0831-F33F-C099-01583949A1CA}"/>
              </a:ext>
            </a:extLst>
          </p:cNvPr>
          <p:cNvSpPr txBox="1"/>
          <p:nvPr/>
        </p:nvSpPr>
        <p:spPr>
          <a:xfrm>
            <a:off x="438150" y="3075057"/>
            <a:ext cx="3867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Linkedin</a:t>
            </a:r>
            <a:r>
              <a:rPr lang="en-US" sz="2000" dirty="0"/>
              <a:t> was the company involved in the data breach.</a:t>
            </a: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100" y="508389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Who perpetrated the breach?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234" y="3921915"/>
            <a:ext cx="5441286" cy="9333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tx1">
                    <a:lumMod val="95000"/>
                  </a:schemeClr>
                </a:solidFill>
              </a:rPr>
              <a:t>A user known as ‘</a:t>
            </a:r>
            <a:r>
              <a:rPr lang="en-US" sz="1700" dirty="0" err="1">
                <a:solidFill>
                  <a:schemeClr val="tx1">
                    <a:lumMod val="95000"/>
                  </a:schemeClr>
                </a:solidFill>
              </a:rPr>
              <a:t>TomLiner</a:t>
            </a:r>
            <a:r>
              <a:rPr lang="en-US" sz="1700" dirty="0">
                <a:solidFill>
                  <a:schemeClr val="tx1">
                    <a:lumMod val="95000"/>
                  </a:schemeClr>
                </a:solidFill>
              </a:rPr>
              <a:t>’, using the moniker ‘GOD user’ perpetrated the information gathering.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 descr="TomLiner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339" y="1551977"/>
            <a:ext cx="3551912" cy="330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76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What exactly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279176"/>
            <a:ext cx="5978072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6900" indent="0">
              <a:buNone/>
            </a:pPr>
            <a:r>
              <a:rPr lang="en-US" dirty="0"/>
              <a:t>LinkedIn’s API (Application Programming Interface) was misused by a third party to gain access to the personal data of millions of users.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 descr="Computer script on a screen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7539" r="47964" b="-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6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100" y="508389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When Did the breach occur?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234" y="3921915"/>
            <a:ext cx="5441286" cy="9333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tx1">
                    <a:lumMod val="95000"/>
                  </a:schemeClr>
                </a:solidFill>
              </a:rPr>
              <a:t>June 2021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643339" y="1871649"/>
            <a:ext cx="3551912" cy="26639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FD5074-883B-D599-8606-587154EE4C01}"/>
              </a:ext>
            </a:extLst>
          </p:cNvPr>
          <p:cNvSpPr txBox="1"/>
          <p:nvPr/>
        </p:nvSpPr>
        <p:spPr>
          <a:xfrm>
            <a:off x="643339" y="6525587"/>
            <a:ext cx="3303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pngimg.com/download/9440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552939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Where did the data turn 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279176"/>
            <a:ext cx="5978072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6900" indent="0">
              <a:buNone/>
            </a:pPr>
            <a:r>
              <a:rPr lang="en-US" dirty="0"/>
              <a:t>Information was dumped to a Dark Web forum site.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7801" r="27801"/>
          <a:stretch/>
        </p:blipFill>
        <p:spPr>
          <a:xfrm>
            <a:off x="7620351" y="0"/>
            <a:ext cx="457164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6BFE94-481E-600E-8381-0FAC1067ED80}"/>
              </a:ext>
            </a:extLst>
          </p:cNvPr>
          <p:cNvSpPr txBox="1"/>
          <p:nvPr/>
        </p:nvSpPr>
        <p:spPr>
          <a:xfrm>
            <a:off x="7620351" y="6857990"/>
            <a:ext cx="4571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flickr.com/photos/140988606@N08/32192716655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02412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100" y="508389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Why did the breach occur?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234" y="3921915"/>
            <a:ext cx="5441286" cy="9333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tx1">
                    <a:lumMod val="95000"/>
                  </a:schemeClr>
                </a:solidFill>
              </a:rPr>
              <a:t>The user data was available for auction.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-10614" y="508389"/>
            <a:ext cx="4716664" cy="5157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617D5-4687-0843-82F5-DE2BCE799271}"/>
              </a:ext>
            </a:extLst>
          </p:cNvPr>
          <p:cNvSpPr txBox="1"/>
          <p:nvPr/>
        </p:nvSpPr>
        <p:spPr>
          <a:xfrm>
            <a:off x="558661" y="6424006"/>
            <a:ext cx="3551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s://sunlightfoundation.com/2014/07/17/no-less-disclosure-will-not-reduce-dark-money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54871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How many users were affected?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279176"/>
            <a:ext cx="5978072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6900" indent="0">
              <a:buNone/>
            </a:pPr>
            <a:r>
              <a:rPr lang="en-US" dirty="0"/>
              <a:t>Over 7 million users had personal data ‘scraped’ and put into a database.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7616" r="27616"/>
          <a:stretch/>
        </p:blipFill>
        <p:spPr>
          <a:xfrm>
            <a:off x="7620351" y="0"/>
            <a:ext cx="457164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6BFE94-481E-600E-8381-0FAC1067ED80}"/>
              </a:ext>
            </a:extLst>
          </p:cNvPr>
          <p:cNvSpPr txBox="1"/>
          <p:nvPr/>
        </p:nvSpPr>
        <p:spPr>
          <a:xfrm>
            <a:off x="7620351" y="6857990"/>
            <a:ext cx="4571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askleo.com/how_do_i_recover_my_data_after_a_computer_crash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7238720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75</TotalTime>
  <Words>187</Words>
  <Application>Microsoft Office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 Nova</vt:lpstr>
      <vt:lpstr>Arial Nova Light</vt:lpstr>
      <vt:lpstr>Wingdings 2</vt:lpstr>
      <vt:lpstr>SlateVTI</vt:lpstr>
      <vt:lpstr>DATA BREACH or DATA SCRAPE ?</vt:lpstr>
      <vt:lpstr>What company was involved?</vt:lpstr>
      <vt:lpstr>Who perpetrated the breach? </vt:lpstr>
      <vt:lpstr>What exactly happened?</vt:lpstr>
      <vt:lpstr>When Did the breach occur?</vt:lpstr>
      <vt:lpstr>Where did the data turn up?</vt:lpstr>
      <vt:lpstr>Why did the breach occur?</vt:lpstr>
      <vt:lpstr>How many users were affected?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BREACH or DATA SCRAPE ?</dc:title>
  <dc:creator>jeffreywalley</dc:creator>
  <cp:lastModifiedBy>jeffreywalley</cp:lastModifiedBy>
  <cp:revision>8</cp:revision>
  <dcterms:created xsi:type="dcterms:W3CDTF">2022-11-11T19:24:13Z</dcterms:created>
  <dcterms:modified xsi:type="dcterms:W3CDTF">2022-11-15T04:57:28Z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